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p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72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O segundo filho estava perdido e é encontrado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Questionário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o pai tratou o segundo filho quando ele voltou?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expulsou o segundo filho.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bateu no segundo filho.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não viu o segundo filho.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acolheu o segundo filho com alegria.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Ele acolheu o segundo filho com alegria.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81A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Um devedor que devia dez mil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'Você não deveria ter tido misericórdia de seu companheiro de serviço assim como eu tive de você?'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que devia ao rei dez mil talentos. O rei teve pena do homem e cancelou a dívida.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 quando aquele homem saiu, encontrou um dos seus conservos que lhe devia cem denários. Ele o agarrou e ficou com raiva dele. “Pague o que você me deve!”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ele jogou seu conservo na prisão. O rei ouviu esta notícia de seu outro servo.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Então o rei ficou furioso e chamou o servo de volta. “Eu cancelei toda aquela sua dívida porque você me implorou. Você não deveria ter tido misericórdia de seus conservos assim como eu tive de você?”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“Assim como nosso Pai celestial vos perdoou, vós deveis perdoar-vos uns aos outros”.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servo foi inocentado de uma dívida muito grande de dez mil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ele não perdoou seu companheiro que lhe devia cem denários.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Esta é uma atitude ingrata.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Também fomos perdoados e salvos pela graça através de Jesus.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não esquecermos essa graça, teremos que perdoar aqueles que nos fizeram mal.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nos perdoa e nos ama até o fim.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Quanto dinheiro ele foi amortizado pelo rei?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cem denários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duzentos denários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cem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dez mil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dez mil talentos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4000"/>
              <a:t>Pois este meu filho estava morto e voltou à vida; ele estava perdido e foi encontrado. Então eles começaram a celebrar.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'Você não deveria ter tido misericórdia de seu companheiro assim como eu tive de você?'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82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Hosana ao Filho de Davi!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As multidões que iam à frente dele e as que o seguiam gritavam: “Hosana ao Filho de David!” "Bem-aventurado aquele que vem em nome do Senhor!" "Hosana nas alturas!"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Ao aproximar-se de Jerusalém, Jesus enviou dois discípulos, dizendo: “Ide à aldeia e encontrareis junto a ela uma jumenta com seu jumentinho. Desamarre-os e traga-os para mim.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Dois discípulos foram até a aldeia e fizeram como Jesus lhes havia ordenado.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encontraram o burro. “O Senhor precisa deles.” Então o proprietário os enviou imediatamente.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montou em um jumentinho e entrou em Jerusalém. As multidões que iam adiante dele gritavam: “Hosana ao Filho de Davi!”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fato de Jesus ter montado num jumentinho e ter sido recebido pelas multidões foi feito de acordo com a profecia registrada da Bíblia. Mas ninguém sabia disso.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“Jesus montou num jumentinho, e a multidão gritou: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ao Filho de Davi!'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eles foram profetizados na Bíblia.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viveu pela obediência,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estava escrito na Bíblia.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Nós que seguimos Jesus também devemos obedecer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palavra de Deus completamente.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nosso rei digno de louvor e glória.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pt">
                <a:solidFill>
                  <a:schemeClr val="tx1">
                    <a:lumMod val="50000"/>
                    <a:lumOff val="50000"/>
                  </a:schemeClr>
                </a:solidFill>
              </a:rPr>
              <a:t>Nº 73 A Palavra de Deus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400"/>
              <a:t>Jesus ressuscita Lázaro dentre os mortos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Jesus montou até Jerusalém?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potro de burro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cavalo bebê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bebê elefante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filhote de camelo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um potro de burro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As multidões que iam à frente dele e as que o seguiam gritavam: “Hosana ao Filho de David!” "Bem-aventurado aquele que vem em nome do Senhor!" "Hosana nas alturas!"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83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Minha casa é uma casa de oração.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"Está escrito", disse-lhes ele, "'Minha casa será chamada casa de oração', mas vocês estão fazendo dela um 'covil de ladrões'".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entrou no templo de Jerusalém. Havia muitos comerciantes e cambistas dentro do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derrubou as mesas dos cambistas e os bancos dos que vendiam pombas. Ele dirigiu todos os que estavam comprando e vendendo lá.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com raiva: “Está escrito: Minha casa será chamada casa de oração, mas vocês estão fazendo dela um covil de ladrões”.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expulsou os mercadores do templo e curou os enfermos no templo.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templo, a igreja, é o lugar de adoração e oração a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ficou irado com a multidão que o transformou em um local de negócios.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que você vem à igreja?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igreja, você deve encontrar-se com Deus com adoração e oração.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dono da igreja. Jesus é quem recebe nossa adoração e orações da igreja.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Jesus lhe disse: “Eu sou a ressurreição e a vida. Quem crê em mim viverá, ainda que morra;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e quem vive e acredita em mim nunca morrerá. Você acredita nisso?"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Jesus expulsou do templo?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Judeus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"Está escrito", disse-lhes ele, "'Minha casa será chamada casa de oração', mas vocês estão fazendo dela um 'covil de ladrões'".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84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lavou os pés dos seus discípulos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Agora que eu, seu Senhor e Mestre, lavei seus pés, vocês também deveriam lavar os pés uns dos outros.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teve a última ceia com seus discípulos. Jesus sabia que esta seria sua última refeição com seus discípulos.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de repente trouxe água para a bacia e começou a lavar os pés dos seus discípulos, um por um.</a:t>
            </a:r>
            <a:r xmlns:a="http://schemas.openxmlformats.org/drawingml/2006/main">
              <a:rPr lang="p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chegou a vez de Pedro, Pedro disse: “Por que o Senhor lava os nossos pés?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respondeu. “Se eu não lavar seus pés, você e eu não teremos nada a ver com isso. Você pode não entender bem agora, mas um dia você entenderá.”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“Lavei seus pés para dar o exemplo. De agora em diante, lavem os pés uns dos outros e tornem-se pessoas que servem uns aos outros.”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mundo, os homens baixos servem os homens altos, mas pelo contrário Jesus lavou os pés dos seus discípulos e desistiu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sua vida por nós.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 somos discípulos de Jesus, deveríamos ficar felizes em servir uns aos outros em uma posição inferior, em vez de querermos ser tratados em uma posição superior.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dia a notícia chegou a Jesus. “Lázaro está doente. Por favor, venha rapidamente e cure-o."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homem mais elevado, mas ele chegou ao lugar mais baixo e se dispôs a servir a todos nós.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não deixou Jesus lavar os pés?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Agora que eu, seu Senhor e Mestre, lavei seus pés, vocês também deveriam lavar os pés uns dos outros.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85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orando na colina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Indo um pouco mais longe, ele caiu com o rosto em terra e orou: "Meu Pai, se for possível, passe de mim este cálice. Contudo, não seja como eu quero, mas como tu queres."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Depois do jantar, Jesus foi com seus discípulos para um lugar chamado Getsêmani.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aos discípulos: “Minha alma está cheia de tristeza até a morte. Fique aqui e vigie comigo.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“"Meu Pai, se for possível, passe de mim este cálice. Contudo, não seja como eu quero, mas como tu queres." Jesus orou fervorosamente. Mas os discípulos caíram num sono profundo.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disse, acordando seus discípulos: “Vocês não poderiam vigiar comigo por uma hora? Olhar. Aí vem meu traidor para me prender.”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final, Jesus seguiu as pessoas que vieram buscá-lo. Era morrer para pagar pelos nossos pecados na cruz como Deus desejava.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antes de Jesus vir, ele morreu.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Foi doloroso para Jesus morrer para pagar pelos nossos pecados na cruz, mas ele foi completamente obediente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a vontade de Deus.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Devemos primeiro esperar que a vontade de Deus seja cumprida e não a minha em nossas vidas.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p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não tem pecado nesta terra porque segue plenamente a vontade de Deus.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Onde Jesus orou antes de ser preso?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templo de Jerusalém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Getsêmani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Cenáculo de Marcos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Lago Galiléia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Getsêmani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Indo um pouco mais longe, ele caiu com o rosto em terra e orou: "Meu Pai, se for possível, passe de mim este cálice. Contudo, não seja como eu quero, mas como tu queres."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morreu na cruz.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Jesus clamou em alta voz: “Pai, em tuas mãos entrego o meu espírito”. Quando ele disse isso, ele deu seu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Jesus, capturado pelos soldados romanos, usou uma coroa de espinhos na cabeça, foi ridicularizado, carregou a cruz e foi levado para ser executado no monte.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Então, Jesus foi crucificado na cruz junto com dois criminosos. O povo ficou observando e os governantes até zombaram dele.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“Pai, perdoa-lhes, porque não sabem o que estão fazendo.” Jesus orou por aqueles que o mataram.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“Está consumado!” E Ele inclinou a cabeça e entregou o Seu espírito.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irmã de Lázaro disse a Jesus, que chegou atrasado: “Jesus, se você estivesse aqui, meu irmão não teria morrido”.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Naquele momento a cortina do templo rasgou-se em dois, de alto a baixo. A terra tremeu e as rochas se partiram. Quando os soldados que crucificaram Jesus viram isso, ficaram aterrorizados e exclamaram: “Certamente ele era o Filho de Deus!”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Jesus sem pecado sofreu e morreu em nosso favor e pagou pelos nossos pecados.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Portanto, não precisamos pagar por nós mesmos.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Fomos salvos graças a Jesus.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Não devemos esquecer isso nem por um momento.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Salvador que nos salvou ao morrer pelos nossos pecados na cruz.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 quem Jesus foi crucificado?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Discípulos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Mulheres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Criminosos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Criminosos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Jesus clamou em alta voz: “Pai, em tuas mãos entrego o meu espírito”. Quando ele disse isso, ele deu seu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tumba vazia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Com isso, ela se virou e viu Jesus parado ali, mas não percebeu que era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Madalena foi ao túmulo para ver Jesus morto. Mas a porta de pedra da tumba estava aberta.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Não havia corpo de Jesus no túmulo. Maria pensou que alguém havia roubado o cadáver de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anjo apareceu e perguntou. "Porque voce esta chorando?" Maria respondeu: “Alguém roubou o corpo de Jesus”.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“Tirem a porta de pedra do túmulo”. Jesus ordenou: “Saia, Lázaro”.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quando ela se virou, lá estava Jesus que voltou vivo. Mas Maria não reconheceu Jesus. Ela não achava que Jesus voltaria à vida.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“Maria...” Somente quando Jesus chamou, Maria o reconheceu. “Senhor, você realmente voltou à vida.” Jesus ressuscitou três dias após sua morte.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Ninguém no mundo está morto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vivo novamente.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Mas o único, Jesus, que ressuscitou da morte, ainda está vivo.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Bíblia diz que quem crê em Jesus também volta à vida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como Jesus.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Então não devemos perder a esperança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para a vida eterna.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Senhor da Vitória que venceu a morte e voltou à vida.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Maria pensou quando viu que não havia Jesus no túmulo?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ressuscitou!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Este não é o túmulo de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Alguém roubou o cadáver de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compraram o cadáver de Jesus!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Alguém roubou o cadáver de Jesus!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Com isso, ela se virou e viu Jesus parado ali, mas não percebeu que era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88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que subiu ao céu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Depois de dizer isso, foi elevado diante dos olhos deles, e uma nuvem o escondeu da vista deles.</a:t>
            </a:r>
            <a:r xmlns:a="http://schemas.openxmlformats.org/drawingml/2006/main">
              <a:rPr lang="p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discípulos, que não sabiam que Jesus havia ressuscitado, foram tomados de medo e decepção.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Jesus ressuscitado veio e ficou entre eles, mostrou-lhes as mãos e o lado e disse: “Parem de duvidar e acreditem”.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Então, surpreendentemente, três dias após sua morte, Lázaro saiu. As pessoas ficaram encantadas ao ver isso e louvaram a Deus.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Então, Jesus disse que voltaria para Seu Pai, Deus, e prometeu que enviaria o Espírito Santo.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Jesus ordenou aos seus discípulos que fossem testemunhas Dele até o fim do mundo, para pregar o evangelho e ensinar a palavra.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Depois de cumprir todas as missões nesta terra, Jesus subiu ao céu na frente dos seus discípulos. E ele nos prometeu que um dia voltaria a esta terra.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ordenou que seus discípulos pregassem o evangelho até os confins da terra antes de ascender ao céu.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Igreja é um grupo de discípulos de Jesus.</a:t>
            </a:r>
            <a:r xmlns:a="http://schemas.openxmlformats.org/drawingml/2006/main">
              <a:rPr lang="p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discípulos de Jesus, devemos pregar o evangelho em todos os lugares. E temos que ser testemunhas de Jesus.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ainda está vivo, sentado ao lado direito de Deus, e voltará à terra como prometido.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ressuscitado Jesus mostrou aos seus discípulos?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unhas nas mãos e pés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espinhos na cabeça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chicotes nas costas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Contusões no rosto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Marcas de unhas nas mãos e pés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Depois de dizer isso, foi elevado diante dos olhos deles, e uma nuvem o escondeu da vista deles.</a:t>
            </a:r>
            <a:r xmlns:a="http://schemas.openxmlformats.org/drawingml/2006/main">
              <a:rPr lang="pt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O Espírito Santo veio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Todos eles foram cheios do Espírito Santo e começaram a falar em outras línguas conforme o Espírito os capacitava.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discípulos estavam em Jerusalém como Jesus disse. Quando chegou o dia de Pentecostes, eles estavam todos reunidos no mesmo lugar.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trouxe Lázaro de volta à vida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pela sua palavra.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Devemos morrer um dia, mas devemos ressuscitar porque acreditamos em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Você tem que ser um cristão que vive com a esperança da ressurreição.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repente, veio um som semelhante ao sopro de um vento violento e encheu toda a casa onde estavam sentados.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então houve uma língua de fogo na cabeça de cada pessoa, e então todos ficaram cheios do Espírito Santo e começaram a falar em outras línguas.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Quando todos ficaram surpresos, Pedro começou a pregar para eles sobre Jesus e o evangelho.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 pessoas ouviram o evangelho, se arrependeram e se batizaram. Mais de 3.000 pessoas foram batizadas naquele dia.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enviou o Espírito Santo aos seus discípulos.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 deu a Pedro sabedoria e poder para pregar o evangelho.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Espírito Santo está no coração de todos os que crêem em Jesus.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Não se esqueça que o Espírito Santo é quem nos dá sabedoria e coragem para pregar o evangelho, assim como deu sabedoria e poder a Pedro.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envia o Espírito Santo a todos os que crêem nele para nos ajudar.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eles ouviram quando o Espírito Santo veio?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som de trombeta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trovão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sopro de um vento violento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som das orações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o sopro de um vento violento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Todos eles foram cheios do Espírito Santo e começaram a falar em outras línguas conforme o Espírito os capacitava.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Filipe contou o Evangelho ao etíope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Então Filipe começou com essa mesma passagem das Escrituras e contou-lhe as boas novas sobre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4000"/>
              <a:t>Pois este meu filho estava morto e voltou à vida; ele estava perdido e foi encontrado. Então eles começaram a celebrar.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mestre da vida que traz de volta os mortos.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dia, um anjo do Senhor disse a Filipe, que cria em Jesus: “Vá para o sul, para a estrada – a estrada deserta”.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Ele partiu para o deserto do sul como o anjo disse. Ele se perguntou por que o anjo o enviou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Naquela época, o eunuco encarregado do dinheiro do país da Etiópia estava na carroça lendo os escritos do profeta Isaías. Philip se aproximou e perguntou. "Você entende o que está lendo?"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“Como posso entender isso”, disse ele, “a menos que alguém me explique?” Filipe começou com essa mesma passagem das Escrituras e contou-lhe as boas novas sobre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Depois que o etíope recebeu Jesus, ele retornou feliz ao seu país. Filipe agradeceu ao Espírito Santo por tê-lo conduzido até lá.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não conseguiu entender completamente, mas obedeceu à ordem do Espírito Santo. Para que ele pudesse pregar o evangelho ao etíope.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Às vezes estamos em uma situação que não conseguimos entender.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se você confiar em Deus e obedecê-lo no Espírito Santo mesmo naquele momento, você também pode ser um homem de fé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pregam o evangelho.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conduz o relacionamento com quem devemos nos encontrar.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era o eunuco etíope encarregado de Filipe?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estava no comando do exército.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era um cozinheiro de seu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cobrar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dele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 país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dinheiro.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controlava a adoração do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 estava no comando do dinheiro de seu país.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Então Filipe começou com essa mesma passagem das Escrituras e contou-lhe as boas novas sobre Jesus.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91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Saulo encontra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Quantos dias se passaram desde que Lázaro morreu quando Jesus veio?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dia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dois dias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três dias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quatro dias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três dias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Ele caiu no chão e ouviu uma voz que lhe dizia: “Saulo, Saulo, por que você me persegue?”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chamado Saulo que odiava aqueles que acreditavam em Jesus e odiava a igreja.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Saulo odiava tanto Jesus que foi a Damasco para prender os cristãos.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se aproximar de Damasco em sua jornada, de repente uma luz vinda do céu brilhou ao seu redor. Ele ouviu uma voz: “Saulo, Saulo, por que você me persegue?”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“Quem é você, Senhor?”, perguntou Saulo. “Eu sou Jesus, a quem vocês perseguem.” Saulo ficou surpreso ao ver que Jesus estava vivo. Ele pensou que Jesus estava morto.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Saulo, que conheceu Jesus, tornou-se um novo homem. Então ele se tornou o apóstolo Paulo, que trabalhou arduamente para pregar o evangelho aos gentios e escreveu muitos livros bíblicos.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 era um homem que perseguia a igreja, mas Deus o chamou de apóstolo.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Saulo, que conheceu Jesus, viveu uma vida completamente diferente de antes.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mudanças você fez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desde que você conheceu Jesus?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Aqueles que encontram Jesus devem viver uma vida diferente de sempre.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perdoa homens maus como Saulo e os chama e os torna trabalhadores.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que Saulo foi para Damasco?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prender cristãos.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fazer uma viagem.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fazer um culto.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pregar o evangelho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Para prender cristãos.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Ele caiu no chão e ouviu uma voz que lhe dizia: “Saulo, Saulo, por que você me persegue?”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Jesus lhe disse: “Eu sou a ressurreição e a vida. Quem crê em mim viverá, ainda que morra;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e quem vive e acredita em mim nunca morrerá. Você acredita nisso?"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92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Bom amigo de Paulo, Barnabé.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Mas Barnabé o pegou e o levou aos apóstolos. Ele lhes contou como Saulo em sua jornada tinha visto o Senhor e que o Senhor havia falado com ele, e como em Damasco ele havia pregado destemidamente em nome de Jesus.</a:t>
            </a:r>
            <a:r xmlns:a="http://schemas.openxmlformats.org/drawingml/2006/main">
              <a:rPr lang="p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Depois que Paulo conheceu Jesus, ele quis conhecer os discípulos de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os discípulos de Jesus tinham medo de Paulo. Porque eles não sabiam que depois que Paulo conheceu Jesus, ele se tornou um crente em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Barnabé ajudou Paulo. “Ele realmente conheceu Jesus e mudou completamente!”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“Também vi Paulo pregar em Damasco, onde foi prender os cristãos!” Os discípulos tornaram-se amigos de Paulo com facilidade.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Depois disso, Barnabé e Paulo tornaram-se bons amigos e viajaram pelo mundo para pregar o evangelho juntos.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Paulo, que perseguia a igreja, conheceu Jesus e se tornou um novo homem, mas as pessoas não acreditaram nele.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Deus preparou Barnabé e o fez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bom colega de trabalho para Paulo.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 como Paulo e Barnabé, devemos ser bons amigos de fé e ajudar-nos uns aos outros.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nos envia um amigo que pode nos ajudar quando estivermos em apuros.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ajudou Paulo e se tornou amigo quando ele estava em apuros?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Barnabé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74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Transfiguração de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Mas Barnabé o pegou e o levou aos apóstolos. Ele lhes contou como Saulo em sua jornada tinha visto o Senhor e que o Senhor havia falado com ele, e como em Damasco ele havia pregado destemidamente em nome de Jesus.</a:t>
            </a:r>
            <a:r xmlns:a="http://schemas.openxmlformats.org/drawingml/2006/main">
              <a:rPr lang="pt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93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Dorcas, que voltou à vida.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Peter mandou todos saírem da sala; então ele se ajoelhou e orou. Virando-se para a mulher morta, ele disse: “Tabitha, levante-se”. Ela abriu os olhos e, vendo Peter, sentou-se.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uma discípula chamada Dorcas, que sempre fazia o bem e ajudava os pobres.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Nessa época ela ficou doente e morreu. Seus vizinhos ficaram muito tristes e trouxeram Peter de volta.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Pedro chegou, todos que haviam sido ajudados por ela choravam, mostrando as roupas que havia recebido de presente.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mandou todos saírem da sala; então ele se ajoelhou e orou.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“Dorcas, levanta!”, disse Pedro. Ela abriu os olhos e sentou-se vendo Peter. Vendo isso, todos ficaram felizes e muitas pessoas daquela aldeia acreditaram em Jesus.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era um discípulo de Jesus e foi capaz de fazer o que Jesus fez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ele estava nesta terra.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aos seus discípulos que eles fariam a mesma coisa que ele fez.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Somos discípulos de Jesus.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Precisamos aprender e lembrar o que Jesus fez nesta terra e fazer as mesmas coisas que Jesus.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dá poder aos seus discípulos para que eles possam pregar o evangelho.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Lá ele foi transfigurado diante deles. Seu rosto brilhou como o sol e suas roupas ficaram brancas como 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Pedro chegou a Dorcas as pessoas ficaram tristes e o que lhe mostraram?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Roupas que Dorcas havia confeccionado.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Refeições que Dorcas preparou.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filho de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Carta de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Roupas que Dorcas havia confeccionado.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Peter mandou todos saírem da sala; então ele se ajoelhou e orou. Virando-se para a mulher morta, ele disse: “Tabitha, levante-se”. Ela abriu os olhos e, vendo Peter, sentou-se.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94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Cornélio, um gentio salvo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Os crentes circuncidados que vieram com Pedro ficaram surpresos ao ver que o dom do Espírito Santo havia sido derramado até mesmo sobre os gentios.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 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Em Cesaréia havia um homem chamado Cornélio, centurião do que era conhecido como Regimento Italiano.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Ele e toda a sua família eram devotos e tementes a Deus; ele doou generosamente aos necessitados e orou a Deus regularmente.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dia, Cornélio ouviu a voz de Deus enquanto orava. “Envie homens para serem um homem chamado Pedro.”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Naquela época, Pedro também teve uma visão em oração. Deus deu-lhe animais do céu que os judeus não podiam comer e ordenou-lhe que comesse.</a:t>
            </a:r>
            <a:r xmlns:a="http://schemas.openxmlformats.org/drawingml/2006/main">
              <a:rPr lang="p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“Não chame de impuro nada que Deus purificou.”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Pedro seguiu os homens que Cornélio havia enviado e foi até a casa de Cornélio.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 pregou-lhes Jesus e o evangelho a Cornélio e sua família. Então o Espírito Santo desceu sobre eles. Ele percebeu olhando para isso; “Até os gentios podem ser salvos se acreditarem em Jesus!”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 pensava que apenas os judeus poderiam acreditar em Jesus e ser salvos.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Mas o evangelho de Deus não faz discriminação entre todas as pessoas do mundo.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pregar o evangelho a todas as pessoas do mundo para que possam ser salvas.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levou consigo Pedro, Tiago e João e os conduziu sozinhos a um alto monte.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dá salvação a todos que crêem nele, independentemente de nacionalidade ou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visão Pedro teve enquanto orava?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descendo do céu.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Bíblia descendo do céu.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Anjos descendo do céu.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Animais que os judeus não podem comer desceram do céu.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Animais que os judeus não podem comer desceram do céu.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Os crentes circuncidados que vieram com Pedro ficaram surpresos ao ver que o dom do Espírito Santo havia sido derramado até mesmo sobre os gentios.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 10: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95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Cantando Hinos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mesmo na prisão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Por volta da meia-noite, Paulo e Silas oravam e cantavam hinos a Deus, e os outros presos os ouviam.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e Silas fizeram o melhor que puderam para pregar o evangelho em Philippe. Mas as pessoas que odiaram bateram em Paulo e Silas e os colocaram na prisão.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e Silas oraram e louvaram a Deus mesmo na prisão. Todos na prisão ouviram isso.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Então, de repente, houve um terremoto tão grande que todas as portas da prisão se abriram. O carcereiro ficou muito preocupado porque pensava que os prisioneiros tinham fugido.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gritou: “Não se preocupe! Estamos todos aqui! “Senhor, o que devo fazer para ser salvo?” O carcereiro perguntou.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"Creia no Senhor Jesus. Então você e sua família serão salvos!" Àquela hora da noite o carcereiro os tomou e lavou as feridas; então imediatamente ele e toda a sua família foram batizados.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Lá ele foi transfigurado diante deles. Seu rosto brilhou como o sol e suas roupas ficaram brancas como a luz.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Paulo e Silas não ficaram desapontados e oraram e louvaram,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mesmo tendo sido espancados até a morte.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Então Deus abriu a porta da prisão e deu-lhes a oportunidade de pregar o evangelho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ao carcereiro e sua família.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Há momentos em que também estamos com problemas.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 se você não se decepcionar e passar à oração e ao louvor, Deus irá salvá-lo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de uma forma incrível.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me dá poder para superar todas as dificuldades e sofrimentos.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Paulo e Silas fizeram na prisão??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estavam chorando.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imploraram por suas vidas.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ficaram desapontados.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oraram e cantaram hinos.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Eles oraram e cantaram hinos.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Por volta da meia-noite, Paulo e Silas oravam e cantavam hinos a Deus, e os outros presos os ouviam.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Paulo pregou o evangelho ao rei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Paulo respondeu: “Em pouco ou em muito tempo - rogo a Deus que não só você, mas todos os que hoje me ouvem possam se tornar o que sou, exceto por essas cadeias”.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pregou o evangelho e acabou se tornando prisioneiro em Jerusalém. O rei Agripa perguntou sobre os pecados do prisioneiro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“Você tem permissão para falar por si mesmo!” Agripa deu um tempo para Paulo começar sua defesa.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aproveitou a oportunidade para pregar o evangelho. "Ó rei, espero que você se torne como eu, exceto por essas correntes!"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rei não encontrou pecado em Paulo. Paulo queria ir a Roma e pregar o evangelho ao imperador.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Nesse momento apareceram diante deles Moisés e Elias, conversando com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 fim, Paulo apelou ao imperador romano. Como prisioneiro, Paulo pegou um barco para ir até o imperador de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era um prisioneiro, mas pregou o evangelho com orgulho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perante o rei de seu próprio julgamento.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ele não tinha vergonha do evangelho e acreditava que era uma verdade orgulhosa.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Precisamos ser capazes de pregar com confiança e coragem o Evangelho de Jesus a quem quer que encontremos.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muito mais elevado do que o homem mais elevado do mundo.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Paulo fez quando o julgamento do rei Paulo lhe deu a oportunidade de falar?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pregou o Evangelho de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acusou uma pessoa má.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pediu sua libertação.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orou e cantou hinos.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 pregou o Evangelho de Jesus.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Paulo respondeu: “Em pouco tempo ou em muito tempo – rogo a Deus que não apenas você, mas todos os que estão me ouvindo hoje possam se tornar o que eu sou, exceto por essas cadeias”.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O navio está afundando!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 disse: 'Não tenha medo, Paulo. Você deve ser julgado perante César; e Deus lhe deu graciosamente a vida de todos os que navegam com você.'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foi levado para Roma de navio com os outros prisioneiros.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entanto, o navio corria o risco de afundar devido ao tufão. Todos tremiam de medo.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orou a Deus e contou às pessoas. "Não tenha medo. Deus disse que ninguém morreria."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 voz vinda da nuvem disse: “Este é meu Filho, a quem amo; com ele estou muito satisfeito. Ouça-o!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navio afundou, mas como Paulo disse, todas as pessoas poderiam desembarcar na ilha sem uma única morte.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pregou Jesus na ilha e deu glória a Deus.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orou e encorajou outros, mesmo em tempos de crise, quando o navio estava prestes a afundar.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final, todos foram salvos,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exatamente como Paulo disse.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povo de Deus é responsável por entregar a vontade de Deus ao mundo através da oração e pelas boas novas da salvação de Deus.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dono de toda a vida no mundo. Nada morre sem sua permissão.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Paulo fez quando o navio encontrou o tufão?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chorou.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pulou no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lutou contra o piloto.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 orou a Deus.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Ele orou a Deus.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e disse: 'Não tenha medo, Paulo. Você deve ser julgado perante César; e Deus lhe deu graciosamente a vida de todos os que navegam com você.'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Atos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98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O apelo de Paulo a Onésimo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Apelo a você por meu filho Onésimo, que se tornou meu filho enquanto eu estava acorrentado.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Filemom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era servo de Filemom. Mas ele escapou sem a permissão de seu mestre para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conheceu Paulo, que estava preso em Roma. Paulo pregou-lhe o evangelho e ele passou a crer em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ouvirem isso, caíram de bruços no chão, apavorados. Jesus disse: “Não tenha medo”. Quando eles olharam para cima, não viram ninguém, exceto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disse a Onésimo para voltar ao seu mestre Filemom e pedir perdão. E Paulo disse a Onésimo para viver como um crente em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estava preocupado. Porque naquela época o servo fugitivo foi morto pelo seu dono.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escreveu uma carta para Onésimo ao seu mestre, Filemom, para perdoá-lo. Esta carta é 'Filemon' na Bíblia.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reconectou o relacionamento rompido entre Onésimo e Filemom. O Onésimo pediu perdão a Filemon, e o Filemom perdoou a Onésimo.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pedir perdão se fizemos algo errado.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se alguém fez algo de errado conosco, temos que perdoá-lo.</a:t>
            </a:r>
            <a:r xmlns:a="http://schemas.openxmlformats.org/drawingml/2006/main">
              <a:rPr lang="p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 nisso que as pessoas acreditam em Jesus.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traz paz e reconciliação onde há lutas e conflitos.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Onésimo conheceu em Roma quando fugiu de seu dono, Filemom?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Apelo a você por meu filho Onésimo, que se tornou meu filho enquanto eu estava acorrentado.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Filemom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99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Timóteo, o discípulo de Paulo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Lembrei-me da sua fé sincera, que primeiro viveu na sua avó Lóide e na sua mãe Eunice e, estou convencido, agora vive também em você.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2Timóteo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tinha um discípulo chamado Timóteo. Timóteo tem sido missionário com Paulo desde menino.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que tinha dois filhos. O segundo filho pediu ao pai que lhe desse antecipadamente sua parte na propriedade.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estava nesta terra em forma humana, mas Ele também é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Deus ordenou aos seus discípulos no monte,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devemos acreditar em Jesus como o Filho de Deus e ouvi-lo com atenção.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Paulo, que estava na prisão, sabia que estava prestes a morrer e escreveu uma carta ao seu amado discípulo Timóteo.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carta dizia como Timóteo deveria ensinar os crentes como ministro da igreja.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Timóteo e os crentes leram a carta de Paulo e decidiram não perder a fé até o fim, mesmo na perseguição.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Assim, a fé de Paulo foi transmitida ao seu discípulo Timóteo e novamente às igrejas.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Graças aos evangelistas que nos pregaram o evangelho e aos professores que nos ensinaram a palavra de Deus, nossa fé e nossa igreja cresceram.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Agora temos que entregar a nossa fé e ensinar-lhes a palavra de Deus que aprendemos.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ressuscitou e está vivo eternamente, com igrejas e crentes que acreditam nele.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quem Paulo escreveu a carta quando se aproximava o dia de sua morte?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Timóteo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Timóteo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Lembrei-me da sua fé sincera, que primeiro viveu na sua avó Lóide e na sua mãe Eunice e, estou convencido, agora vive também em você.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2Timóteo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100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John teve uma visão incrível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Aquele que dá testemunho destas coisas diz: “Sim, venho em breve”. Amém. Vem, Senhor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Revelação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brilha lindamente com uma aparência gloriosa.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perseguição à igreja ficava cada vez pior a cada dia. Todos os seus discípulos foram martirizados mantendo a fé, e João foi confinado sozinho em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dia ele ouviu uma voz forte, semelhante a uma trombeta, que dizia: “Escreva num pergaminho o que você vê e envie-o às sete igrejas”.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João também viu Jesus. Jesus era a imagem de um rei que tinha todo o poder do mundo.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viu o novo céu e a nova terra que estava por vir. Não haverá nada de mal, não haverá tristeza e sempre haverá felicidade com Deus.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 escreveu todas essas visões e as escreveu para as igrejas. “Mantenha sua fé, porque o Senhor voltará!” Este é o último livro da Bíblia, Apocalipse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A lição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voltará novamente a esta terra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juiz algum dia.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Naquela época, aqueles que não acreditavam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 Jesus sofrer para sempre,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Aqueles que acreditam em Jesus desfrutarão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Vida eterna com felicidade.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Você está esperando que Jesus volte novamente?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Não devemos perder essa esperança, devemos manter a nossa fé nesta terra até o fim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3200"/>
              <a:t>Quem é Jesus?</a:t>
            </a:r>
            <a:r xmlns:a="http://schemas.openxmlformats.org/drawingml/2006/main">
              <a:rPr lang="p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voltará novamente a esta terra como rei, julgará todas as coisas e governará todas as coisas para sempre.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Teste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nome da ilha onde o discípulo João foi confinado?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t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000"/>
              <a:t>Palavra de hoje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Aquele que dá testemunho destas coisas diz: “Sim, venho em breve”. Amém. Vem, Senhor Jesus.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Revelação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p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Questionário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não viu a transfiguração de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Tiago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João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Lá ele foi transfigurado diante deles. Seu rosto brilhou como o sol e suas roupas ficaram brancas como 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75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</a:t>
            </a:r>
            <a:r xmlns:a="http://schemas.openxmlformats.org/drawingml/2006/main">
              <a:rPr lang="pt" altLang="en-US" sz="4400"/>
              <a:t> </a:t>
            </a:r>
            <a:r xmlns:a="http://schemas.openxmlformats.org/drawingml/2006/main">
              <a:rPr lang="pt" altLang="ko-KR" sz="4400"/>
              <a:t>Ama crianças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Quando Jesus viu isso, ficou indignado. Ele lhes disse: “Deixem vir a mim as criancinhas e não as impeçam, pois o reino de Deus pertence aos que são como eles.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pai trouxe seu filho a Jesus para ser abençoado por Jesus.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Então, os discípulos de Jesus o repreenderam. “Como você ousa levar seu filho a Jesus?”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viu isso, ele disse com raiva.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“Não impeça as crianças de virem até mim. O reino de Deus pertence a essas crianças.!”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o filho desperdiçou todas as suas propriedades no país distante e ficou infeliz.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“Quem não receber o reino de Deus como uma criança, nunca entrará nele.” E tomou as crianças nos braços, impôs-lhes as mãos e abençoou-as.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que o reino de Deus pertence a essas crianças.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Tornemo-nos também filhos que amam a Deus e obedecem a Jesus sem perder a pureza, a honestidade, 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verdadeiro coração de criança.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quem ama, valoriza e abençoa as crianças.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os discípulos fizeram quando as crianças tentaram ir até Jesus?</a:t>
            </a:r>
            <a:r xmlns:a="http://schemas.openxmlformats.org/drawingml/2006/main">
              <a:rPr altLang="en-US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os receberam com alegria.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os repreenderam para não irem até Jesus.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apresentaram Jesus às crianças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Eles deram-lhes um pouco de comida e os mandaram para casa.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Eles os repreenderam para não irem até Jesus.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Quando Jesus viu isso, ficou indignado. Ele lhes disse: “Deixem vir a mim as criancinhas e não as impeçam, pois o reino de Deus pertence aos que são como eles.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76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Jesus curou um homem cego, Bartimeu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“Vá”, disse Jesus, “sua fé o curou”. Imediatamente ele recuperou a visão e seguiu Jesus pelo caminho.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chegou a Jericó, cego, Bartimeu estava sentado à beira do caminho, mendigando.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 ouvir que era Jesus de Nazaré, começou a gritar: “Jesus, Filho de Davi, tem piedade de mim!”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chamou Bartimeu. "O que você quer que eu faça por você?" Jesus perguntou a ele. O cego disse: “Rabi, quero ver”.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filho percebeu que ficou mais infeliz do que os servos da casa de seu pai.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Então ele voltou e implorou a seu pai que o aceitasse como um de seus servos.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“Vá”, disse Jesus, “sua fé o curou”. Imediatamente ele recuperou a visão.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“Obrigado, Jesus!” Bartimeu seguiu Jesus que lhe permitiu receber a visão.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 a Bartimeu: “A tua fé te curou”.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 a fé que nos salva.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fé é expressa em oração sincera.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oramos a Jesus,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ter essa fé.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ouve e responde às nossas orações sinceras.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Bartimeu pediu a Jesus?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Dê-me muito dinheiro.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Quero ser seu discípulo.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Deixe-me andar sobre as águas.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Quero ver de novo.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Quero ver de novo.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“Vá”, disse Jesus, “sua fé o curou”. Imediatamente ele recuperou a visão e seguiu Jesus pelo caminho.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77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Zaqueu subiu em uma árvore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Pois o Filho do Homem veio buscar e salvar o que estava perdido”.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Havia um homem rico chamado Zaqueu. Ele era o principal cobrador de impostos, então as pessoas o odiavam.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 dia Jesus chegou à aldeia onde morava Zaqueu. Muitas pessoas estavam aglomeradas para ver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Assim que seu pai viu seu filho chegando de longe, correu até ele e o abraçou e o aceitou com alegria.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Zaqueu subiu em uma árvore para ver Jesus. Jesus olhou para ele e disse. “Zaqueu, desça imediatamente. Devo ficar na sua casa hoje.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“Zaqueu decidiu por Jesus: “Darei metade dos meus bens aos pobres”.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“Hoje a salvação chegou a esta casa. Vim buscar e salvar o que estava perdido”.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Zaqueu conheceu Jesus, ele confessou que daria seus bens mais queridos aos pobres.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é a coisa mais importante para você?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 que você desistiu depois de conhecer Jesus?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Temos que lembrar que a coisa mais preciosa para nós é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rgbClr val="ff0000"/>
                </a:solidFill>
              </a:rPr>
              <a:t>Quem é Jesus?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o Salvador que veio a esta terra para salvar a todos sem distinção.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Hoje</a:t>
            </a:r>
            <a:r xmlns:a="http://schemas.openxmlformats.org/drawingml/2006/main">
              <a:rPr altLang="en-US" lang="p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Questionário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que as pessoas odiavam Zaqueu?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ele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chefe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imposto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colecionador.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ele acreditava bem em Jesus.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ele orou muito.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ele era bonito.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Porque ele era o principal cobrador de impostos.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Pois o Filho do Homem veio buscar e salvar o que estava perdido”.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pt">
                <a:solidFill>
                  <a:schemeClr val="tx1">
                    <a:lumMod val="50000"/>
                    <a:lumOff val="50000"/>
                  </a:schemeClr>
                </a:solidFill>
              </a:rPr>
              <a:t>Nº 78 A Palavra de Deus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400"/>
              <a:t>Uma casa construída sobre a rocha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“Portanto, todo aquele que ouve estas minhas palavras e as põe em prática é como um homem sábio que construiu a sua casa sobre a rocha.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contou a história de dois homens que estavam construindo uma casa.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“Deus, seu pai está sempre esperando por você”.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 deles decidiu construir a sua casa na areia, outro na rocha.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 dois trabalharam muito para construir uma casa. Ambas as casas pareciam fortes por fora, sem grande diferença.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a forte chuva causou uma inundação, a casa construída na areia foi destruída. Mas a casa construída sobre a rocha permaneceu firme.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“Todo aquele que ouve as minhas palavras e as põe em prática é como um homem sábio que construiu a sua casa sobre a rocha”.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disse: “Todo aquele que ouve as minhas palavras e as põe em prática é como um homem sábio que construiu a sua casa sobre a rocha”.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Você coloca cada palavra de Deus em prática?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Sejamos homens sábios que obedecem à Palavra de Deus.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se deleita naqueles que obedecem à Palavra.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a casa construída na areia desabou?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Assim que a casa foi construída,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o sol estava brilhando,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muitas pessoas entraram em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choveu muito e inundou,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Quando choveu muito e inundou,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“Portanto, todo aquele que ouve estas minhas palavras e as põe em prática é como um homem sábio que construiu a sua casa sobre a rocha.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79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Cinco Virgens Sábias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“Portanto, vigiem, porque vocês não sabem nem o dia nem a hora.”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Pecamos muito em nossas vidas.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Então nos sentimos culpados por pecar contra Deus.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 Deus sempre nos perdoou pelos nossos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Jesus já levou todos os nossos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Você tem que acreditar nisso e ir a Deus com gratidão e alegria.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Havia dez virgens que se preparavam para a festa de casamento. As cinco sábias prepararam lamparinas com óleo suficiente, mas as outras cinco não.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noite, quando o noivo já estava atrasado, as dez virgens adormeceram.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noivo está aqui!” As virgens se levantaram com pressa. E as luzes das cinco virgens que não prepararam óleo suficiente se apagaram.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“Dê-nos um pouco de petróleo.” “Se lhe dermos o nosso petróleo, poderemos ficar sem petróleo também. Vá buscar um pouco de óleo."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 enquanto as cinco tolas foram comprar azeite, a porta da festa se fechou. Eventualmente, as cinco garotas tolas não foram autorizadas a comparecer à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 é uma história que Jesus nos conta como esperar o dia em que ele voltará.</a:t>
            </a:r>
            <a:r xmlns:a="http://schemas.openxmlformats.org/drawingml/2006/main">
              <a:rPr altLang="en-US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Ninguém sabe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Jesus voltará.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 como as cinco virgens sábias, devemos sempre acordar e esperar por Jesus com o coração preparado.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prometeu voltar a esta terra quando ninguém souber.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as cinco virgens tolas não prepararam?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óleo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roupas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presente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óleo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“Portanto, vigiem, porque vocês não sabem nem o dia nem a hora.”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Nº 80 A Palavra de Deus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t" altLang="ko-KR" sz="4400"/>
              <a:t>A Parábola dos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p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aquele que sempre nos ama e espera por nós.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"Seu senhor respondeu: 'Muito bem, servo bom e fiel! Você foi fiel em poucas coisas; vou colocá-lo no comando de muitas coisas. Venha e compartilhe a felicidade de seu senhor!'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 pessoa confiou dinheiro aos seus servos a caminho do exterior. Ele deu cinco talentos ao primeiro servo, dois ao segundo e um ao terceiro.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servo que recebeu 5 talentos e dois talentos foi de uma vez e colocou seu dinheiro para trabalhar e ganhou o dobro. Porém, um homem que recebeu 1 talento saiu e cavou um buraco no chão e escondeu o dinheiro de seu senhor.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o senhor voltou e acertou contas com eles, o primeiro servo ganhou mais cinco talentos, e o segundo mais dois.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 o servo que recebeu um talento não ganhou nenhum. “Mestre, você só me deu um talento. Então, como posso ganhar mais dinheiro?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Seu mestre estava com raiva. “Você deveria ter depositado meu dinheiro nos banqueiros, eu o teria recebido de volta com juros. Seu servo inútil, saia da minha casa!"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A lição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está nos alertando para não sermos preguiçosos por meio da parábola dos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Há algo mais importante do que quanto recebemos.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mais importante é viver uma vida para a glória de Deus, usando fielmente o que você tem.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nós deveríamos viver esse tipo de vida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 louvado por Jesus.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3200"/>
              <a:t>Quem é Jesus?</a:t>
            </a:r>
            <a:r xmlns:a="http://schemas.openxmlformats.org/drawingml/2006/main">
              <a:rPr altLang="en-US" lang="p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rgbClr val="0070c0"/>
                </a:solidFill>
              </a:rPr>
              <a:t>Jesus 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é nosso mestre, que avalia nossas vidas e nos recompensa de acordo.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>
                <a:solidFill>
                  <a:srgbClr val="ff0000"/>
                </a:solidFill>
              </a:rPr>
              <a:t>Teste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que o senhor confiou aos servos enquanto viajava para longe?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③loja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t" sz="2800">
                <a:solidFill>
                  <a:srgbClr val="ff0000"/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t" sz="4000"/>
              <a:t>Palavra de hoje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t" sz="3600"/>
              <a:t>"Seu senhor respondeu: 'Muito bem, servo bom e fiel! Você foi fiel em poucas coisas; vou colocá-lo no comando de muitas coisas. Venha e compartilhe a felicidade de seu senhor!'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